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B1BA34-AADD-4FF9-A0C2-BD2F9B834BAB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93716E-DB54-4E90-AD73-1E7ACB57358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93716E-DB54-4E90-AD73-1E7ACB57358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93716E-DB54-4E90-AD73-1E7ACB57358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DB74E-B953-4E72-BF40-60CC206C6206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DB74E-B953-4E72-BF40-60CC206C6206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DB74E-B953-4E72-BF40-60CC206C6206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DB74E-B953-4E72-BF40-60CC206C6206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DB74E-B953-4E72-BF40-60CC206C6206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DB74E-B953-4E72-BF40-60CC206C6206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93716E-DB54-4E90-AD73-1E7ACB573588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93716E-DB54-4E90-AD73-1E7ACB573588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93716E-DB54-4E90-AD73-1E7ACB573588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93716E-DB54-4E90-AD73-1E7ACB57358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93716E-DB54-4E90-AD73-1E7ACB573588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93716E-DB54-4E90-AD73-1E7ACB573588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93716E-DB54-4E90-AD73-1E7ACB573588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93716E-DB54-4E90-AD73-1E7ACB57358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93716E-DB54-4E90-AD73-1E7ACB57358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93716E-DB54-4E90-AD73-1E7ACB57358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93716E-DB54-4E90-AD73-1E7ACB57358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93716E-DB54-4E90-AD73-1E7ACB57358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93716E-DB54-4E90-AD73-1E7ACB57358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93716E-DB54-4E90-AD73-1E7ACB57358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CA57B-B839-44E3-A368-CFC5416FC331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8352-EB3A-4946-A13D-E3F7EF76A5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CA57B-B839-44E3-A368-CFC5416FC331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8352-EB3A-4946-A13D-E3F7EF76A5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CA57B-B839-44E3-A368-CFC5416FC331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8352-EB3A-4946-A13D-E3F7EF76A5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CA57B-B839-44E3-A368-CFC5416FC331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8352-EB3A-4946-A13D-E3F7EF76A5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CA57B-B839-44E3-A368-CFC5416FC331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8352-EB3A-4946-A13D-E3F7EF76A5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CA57B-B839-44E3-A368-CFC5416FC331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8352-EB3A-4946-A13D-E3F7EF76A5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CA57B-B839-44E3-A368-CFC5416FC331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8352-EB3A-4946-A13D-E3F7EF76A5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CA57B-B839-44E3-A368-CFC5416FC331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8352-EB3A-4946-A13D-E3F7EF76A5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CA57B-B839-44E3-A368-CFC5416FC331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8352-EB3A-4946-A13D-E3F7EF76A5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CA57B-B839-44E3-A368-CFC5416FC331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8352-EB3A-4946-A13D-E3F7EF76A5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CA57B-B839-44E3-A368-CFC5416FC331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B8352-EB3A-4946-A13D-E3F7EF76A5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BCA57B-B839-44E3-A368-CFC5416FC331}" type="datetimeFigureOut">
              <a:rPr lang="en-US" smtClean="0"/>
              <a:pPr/>
              <a:t>12/3/2009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B8352-EB3A-4946-A13D-E3F7EF76A5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Translations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December 3,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/>
              <a:t>Using the figure from example 2 answer each of the following questions.</a:t>
            </a:r>
          </a:p>
          <a:p>
            <a:pPr>
              <a:buNone/>
            </a:pPr>
            <a:r>
              <a:rPr lang="en-US" dirty="0"/>
              <a:t>a. What is the image of E under the translation </a:t>
            </a:r>
            <a:r>
              <a:rPr lang="en-US" dirty="0" smtClean="0"/>
              <a:t>&lt;2</a:t>
            </a:r>
            <a:r>
              <a:rPr lang="en-US" dirty="0"/>
              <a:t>, </a:t>
            </a:r>
            <a:r>
              <a:rPr lang="en-US" dirty="0" smtClean="0"/>
              <a:t>3&gt; </a:t>
            </a:r>
            <a:r>
              <a:rPr lang="en-US" dirty="0"/>
              <a:t>followed by the translation </a:t>
            </a:r>
            <a:r>
              <a:rPr lang="en-US" dirty="0" smtClean="0"/>
              <a:t>&lt;3</a:t>
            </a:r>
            <a:r>
              <a:rPr lang="en-US" dirty="0"/>
              <a:t>, </a:t>
            </a:r>
            <a:r>
              <a:rPr lang="en-US" dirty="0" smtClean="0"/>
              <a:t>1&gt;?</a:t>
            </a:r>
            <a:endParaRPr lang="en-US" dirty="0"/>
          </a:p>
          <a:p>
            <a:pPr>
              <a:buNone/>
            </a:pPr>
            <a:r>
              <a:rPr lang="en-US" dirty="0"/>
              <a:t>b. What single translation will get us to the same point?</a:t>
            </a: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1967686"/>
            <a:ext cx="4038600" cy="3790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04800"/>
            <a:ext cx="2943225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04800"/>
            <a:ext cx="249555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81000"/>
            <a:ext cx="2886075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228600"/>
            <a:ext cx="220980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04800"/>
            <a:ext cx="3495675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04800"/>
            <a:ext cx="371475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Given Z(1, 4), A(3, 5), and B(2, 1), draw DZAB and its reflection </a:t>
            </a:r>
            <a:r>
              <a:rPr lang="en-US" sz="3200" dirty="0" smtClean="0"/>
              <a:t>image </a:t>
            </a:r>
            <a:r>
              <a:rPr lang="en-US" sz="3200" dirty="0" smtClean="0"/>
              <a:t>in the given line.</a:t>
            </a:r>
            <a:endParaRPr lang="en-US" sz="32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1087" y="1600200"/>
            <a:ext cx="544182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 flipV="1">
            <a:off x="5334000" y="2362200"/>
            <a:ext cx="685800" cy="38100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5143500" y="2933700"/>
            <a:ext cx="1447800" cy="30480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16200000" flipV="1">
            <a:off x="4991100" y="3086100"/>
            <a:ext cx="1066800" cy="38100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Given Z(1, 4), A(3, 5), and B(2, 1), draw DZAB and its reflection </a:t>
            </a:r>
            <a:r>
              <a:rPr lang="en-US" sz="3200" dirty="0" smtClean="0"/>
              <a:t>image </a:t>
            </a:r>
            <a:r>
              <a:rPr lang="en-US" sz="3200" dirty="0" smtClean="0"/>
              <a:t>in the given line.</a:t>
            </a:r>
            <a:endParaRPr lang="en-US" sz="3200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3513" y="1600200"/>
            <a:ext cx="533697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"/>
          <p:cNvCxnSpPr/>
          <p:nvPr/>
        </p:nvCxnSpPr>
        <p:spPr>
          <a:xfrm flipV="1">
            <a:off x="5410200" y="2286000"/>
            <a:ext cx="685800" cy="38100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rot="5400000">
            <a:off x="5219700" y="2857500"/>
            <a:ext cx="1447800" cy="30480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16200000" flipV="1">
            <a:off x="5067300" y="3009900"/>
            <a:ext cx="1066800" cy="38100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Given Z(1, 4), A(3, 5), and B(2, 1), draw DZAB and its reflection </a:t>
            </a:r>
            <a:r>
              <a:rPr lang="en-US" sz="3200" dirty="0" smtClean="0"/>
              <a:t>image </a:t>
            </a:r>
            <a:r>
              <a:rPr lang="en-US" sz="3200" dirty="0" smtClean="0"/>
              <a:t>in the given line.</a:t>
            </a:r>
            <a:endParaRPr lang="en-US" sz="3200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3413" y="1604107"/>
            <a:ext cx="5337175" cy="4518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"/>
          <p:cNvCxnSpPr/>
          <p:nvPr/>
        </p:nvCxnSpPr>
        <p:spPr>
          <a:xfrm flipV="1">
            <a:off x="5334000" y="2286000"/>
            <a:ext cx="685800" cy="38100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rot="5400000">
            <a:off x="5143500" y="2857500"/>
            <a:ext cx="1447800" cy="30480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16200000" flipV="1">
            <a:off x="4991100" y="3009901"/>
            <a:ext cx="1066800" cy="38100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Understand and apply the properties of translations, verbally and in writing.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Given Z(1, 4), A(3, 5), and B(2, 1), draw DZAB and its reflection </a:t>
            </a:r>
            <a:r>
              <a:rPr lang="en-US" sz="3200" dirty="0" smtClean="0"/>
              <a:t>image </a:t>
            </a:r>
            <a:r>
              <a:rPr lang="en-US" sz="3200" dirty="0" smtClean="0"/>
              <a:t>in the given line.</a:t>
            </a:r>
            <a:endParaRPr lang="en-US" sz="3200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0977" y="1603375"/>
            <a:ext cx="5242046" cy="451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"/>
          <p:cNvCxnSpPr/>
          <p:nvPr/>
        </p:nvCxnSpPr>
        <p:spPr>
          <a:xfrm flipV="1">
            <a:off x="5257800" y="2209800"/>
            <a:ext cx="685800" cy="38100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rot="5400000">
            <a:off x="5067300" y="2781300"/>
            <a:ext cx="1447800" cy="30480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16200000" flipV="1">
            <a:off x="4914900" y="2933701"/>
            <a:ext cx="1066800" cy="38100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Given Z(1, 4), A(3, 5), and B(2, 1), draw DZAB and its reflection </a:t>
            </a:r>
            <a:r>
              <a:rPr lang="en-US" sz="3200" dirty="0" smtClean="0"/>
              <a:t>image </a:t>
            </a:r>
            <a:r>
              <a:rPr lang="en-US" sz="3200" dirty="0" smtClean="0"/>
              <a:t>in the given line.</a:t>
            </a:r>
            <a:endParaRPr lang="en-US" sz="3200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5627" y="1603375"/>
            <a:ext cx="5192747" cy="451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4"/>
          <p:cNvCxnSpPr/>
          <p:nvPr/>
        </p:nvCxnSpPr>
        <p:spPr>
          <a:xfrm flipV="1">
            <a:off x="5334000" y="2286000"/>
            <a:ext cx="685800" cy="38100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rot="5400000">
            <a:off x="5143500" y="2857500"/>
            <a:ext cx="1447800" cy="30480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16200000" flipV="1">
            <a:off x="4991100" y="3009901"/>
            <a:ext cx="1066800" cy="38100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1143000"/>
            <a:ext cx="8945187" cy="3383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translation?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Another type of transformation that we will investigate is called a translation. </a:t>
            </a:r>
            <a:endParaRPr lang="en-US" dirty="0" smtClean="0"/>
          </a:p>
          <a:p>
            <a:r>
              <a:rPr lang="en-US" dirty="0" smtClean="0"/>
              <a:t>A translation is a transformation </a:t>
            </a:r>
            <a:r>
              <a:rPr lang="en-US" dirty="0"/>
              <a:t>that moves points the same distance and in the same </a:t>
            </a:r>
            <a:r>
              <a:rPr lang="en-US" dirty="0" smtClean="0"/>
              <a:t>direction.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 of a translation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/>
              <a:t>translation is an </a:t>
            </a:r>
            <a:r>
              <a:rPr lang="en-US" dirty="0" err="1"/>
              <a:t>isometry</a:t>
            </a:r>
            <a:r>
              <a:rPr lang="en-US" dirty="0"/>
              <a:t>.</a:t>
            </a:r>
          </a:p>
          <a:p>
            <a:r>
              <a:rPr lang="en-US" dirty="0" smtClean="0"/>
              <a:t>A </a:t>
            </a:r>
            <a:r>
              <a:rPr lang="en-US" dirty="0"/>
              <a:t>translation does not change orientation.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Vectors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The distance a point moves and its direction under a translation can be expressed as a </a:t>
            </a:r>
            <a:r>
              <a:rPr lang="en-US" i="1" dirty="0"/>
              <a:t>vector.</a:t>
            </a:r>
          </a:p>
          <a:p>
            <a:r>
              <a:rPr lang="en-US" dirty="0"/>
              <a:t>Vectors have an </a:t>
            </a:r>
            <a:r>
              <a:rPr lang="en-US" i="1" dirty="0"/>
              <a:t>initial point and a terminal point. In the diagram below AA</a:t>
            </a:r>
            <a:r>
              <a:rPr lang="en-US" i="1" dirty="0" smtClean="0"/>
              <a:t>'</a:t>
            </a:r>
            <a:r>
              <a:rPr lang="en-US" dirty="0" smtClean="0"/>
              <a:t>, </a:t>
            </a:r>
            <a:r>
              <a:rPr lang="en-US" dirty="0"/>
              <a:t>BB</a:t>
            </a:r>
            <a:r>
              <a:rPr lang="en-US" dirty="0" smtClean="0"/>
              <a:t>', </a:t>
            </a:r>
            <a:r>
              <a:rPr lang="en-US" dirty="0"/>
              <a:t>and </a:t>
            </a:r>
            <a:r>
              <a:rPr lang="en-US" dirty="0" smtClean="0"/>
              <a:t>CC‘ are vectors.</a:t>
            </a:r>
          </a:p>
          <a:p>
            <a:r>
              <a:rPr lang="en-US" dirty="0" smtClean="0"/>
              <a:t>A</a:t>
            </a:r>
            <a:r>
              <a:rPr lang="en-US" dirty="0"/>
              <a:t>, B, and C are the initial points and A', B', and C' are the terminal points. 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1728998"/>
            <a:ext cx="4038600" cy="4268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about vectors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path from the initial point and the terminal point can be shown using the following notation: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&lt;right/left, up/down&gt;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Example 1: Use the given vector and square to create a sketch of a </a:t>
            </a:r>
            <a:r>
              <a:rPr lang="en-US" dirty="0" smtClean="0"/>
              <a:t>box.</a:t>
            </a:r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78797" y="2343943"/>
            <a:ext cx="4786406" cy="420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Example 2: Use the figure below to answer each of the following questions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/>
              <a:t>a. What is the image of B under the translation &lt;</a:t>
            </a:r>
            <a:r>
              <a:rPr lang="en-US" dirty="0" smtClean="0"/>
              <a:t>0</a:t>
            </a:r>
            <a:r>
              <a:rPr lang="en-US" dirty="0"/>
              <a:t>, -</a:t>
            </a:r>
            <a:r>
              <a:rPr lang="en-US" dirty="0" smtClean="0"/>
              <a:t>4&gt;?</a:t>
            </a:r>
            <a:endParaRPr lang="en-US" dirty="0"/>
          </a:p>
          <a:p>
            <a:pPr>
              <a:buNone/>
            </a:pPr>
            <a:r>
              <a:rPr lang="en-US" dirty="0"/>
              <a:t>b. What vector describes the translation F </a:t>
            </a:r>
            <a:r>
              <a:rPr lang="en-US" dirty="0" smtClean="0"/>
              <a:t>→ </a:t>
            </a:r>
            <a:r>
              <a:rPr lang="en-US" dirty="0"/>
              <a:t>C?</a:t>
            </a:r>
          </a:p>
          <a:p>
            <a:pPr>
              <a:buNone/>
            </a:pPr>
            <a:r>
              <a:rPr lang="en-US" dirty="0"/>
              <a:t>c. What is the image of E under the translation </a:t>
            </a:r>
            <a:r>
              <a:rPr lang="en-US" dirty="0" smtClean="0"/>
              <a:t>&lt;2</a:t>
            </a:r>
            <a:r>
              <a:rPr lang="en-US" dirty="0"/>
              <a:t>, </a:t>
            </a:r>
            <a:r>
              <a:rPr lang="en-US" dirty="0" smtClean="0"/>
              <a:t>3&gt;?</a:t>
            </a:r>
            <a:endParaRPr lang="en-US" dirty="0"/>
          </a:p>
          <a:p>
            <a:pPr>
              <a:buNone/>
            </a:pPr>
            <a:r>
              <a:rPr lang="en-US" dirty="0"/>
              <a:t>d. Describe in words the distance and direction that translates F to D.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1967686"/>
            <a:ext cx="4038600" cy="3790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composition mean?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term composition describes any two transformations in which the second </a:t>
            </a:r>
            <a:r>
              <a:rPr lang="en-US" dirty="0" smtClean="0"/>
              <a:t>transformation is </a:t>
            </a:r>
            <a:r>
              <a:rPr lang="en-US" dirty="0"/>
              <a:t>performed on the image of the first transformation. 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composition of translations can </a:t>
            </a:r>
            <a:r>
              <a:rPr lang="en-US" dirty="0" smtClean="0"/>
              <a:t>be rewritten </a:t>
            </a:r>
            <a:r>
              <a:rPr lang="en-US" dirty="0"/>
              <a:t>as a single translation.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487</Words>
  <Application>Microsoft Office PowerPoint</Application>
  <PresentationFormat>On-screen Show (4:3)</PresentationFormat>
  <Paragraphs>57</Paragraphs>
  <Slides>22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Translations</vt:lpstr>
      <vt:lpstr>Objectives</vt:lpstr>
      <vt:lpstr>What is a translation?</vt:lpstr>
      <vt:lpstr>Properties of a translation</vt:lpstr>
      <vt:lpstr>Vectors</vt:lpstr>
      <vt:lpstr>More about vectors</vt:lpstr>
      <vt:lpstr>Example 1: Use the given vector and square to create a sketch of a box.</vt:lpstr>
      <vt:lpstr>Example 2: Use the figure below to answer each of the following questions</vt:lpstr>
      <vt:lpstr>What does composition mean?</vt:lpstr>
      <vt:lpstr>Example 2</vt:lpstr>
      <vt:lpstr>Slide 11</vt:lpstr>
      <vt:lpstr>Slide 12</vt:lpstr>
      <vt:lpstr>Slide 13</vt:lpstr>
      <vt:lpstr>Slide 14</vt:lpstr>
      <vt:lpstr>Slide 15</vt:lpstr>
      <vt:lpstr>Slide 16</vt:lpstr>
      <vt:lpstr>Given Z(1, 4), A(3, 5), and B(2, 1), draw DZAB and its reflection image in the given line.</vt:lpstr>
      <vt:lpstr>Given Z(1, 4), A(3, 5), and B(2, 1), draw DZAB and its reflection image in the given line.</vt:lpstr>
      <vt:lpstr>Given Z(1, 4), A(3, 5), and B(2, 1), draw DZAB and its reflection image in the given line.</vt:lpstr>
      <vt:lpstr>Given Z(1, 4), A(3, 5), and B(2, 1), draw DZAB and its reflection image in the given line.</vt:lpstr>
      <vt:lpstr>Given Z(1, 4), A(3, 5), and B(2, 1), draw DZAB and its reflection image in the given line.</vt:lpstr>
      <vt:lpstr>Slide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Translations</dc:title>
  <dc:creator>Ameena</dc:creator>
  <cp:lastModifiedBy>Ameena</cp:lastModifiedBy>
  <cp:revision>8</cp:revision>
  <dcterms:created xsi:type="dcterms:W3CDTF">2009-12-03T16:18:17Z</dcterms:created>
  <dcterms:modified xsi:type="dcterms:W3CDTF">2009-12-03T18:16:40Z</dcterms:modified>
</cp:coreProperties>
</file>